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C214-ECAE-E84E-BE86-1CFC059D4CDE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61F2-04A6-3244-AA37-262CB08828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277B7B-4F6D-424F-8504-18B5080B7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98" y="0"/>
            <a:ext cx="12029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0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C214-ECAE-E84E-BE86-1CFC059D4CDE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61F2-04A6-3244-AA37-262CB088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0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C214-ECAE-E84E-BE86-1CFC059D4CDE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61F2-04A6-3244-AA37-262CB088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4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C214-ECAE-E84E-BE86-1CFC059D4CDE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61F2-04A6-3244-AA37-262CB088283D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C84D88-A2A8-504F-BADF-0215F5B497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98" y="15875"/>
            <a:ext cx="12029203" cy="685800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7BFE093-ADCA-3840-917D-BCB734F56418}"/>
              </a:ext>
            </a:extLst>
          </p:cNvPr>
          <p:cNvSpPr txBox="1">
            <a:spLocks/>
          </p:cNvSpPr>
          <p:nvPr userDrawn="1"/>
        </p:nvSpPr>
        <p:spPr>
          <a:xfrm>
            <a:off x="10895798" y="6508750"/>
            <a:ext cx="683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F161F2-04A6-3244-AA37-262CB088283D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C214-ECAE-E84E-BE86-1CFC059D4CDE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61F2-04A6-3244-AA37-262CB08828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8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C214-ECAE-E84E-BE86-1CFC059D4CDE}" type="datetimeFigureOut">
              <a:rPr lang="en-US" smtClean="0"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61F2-04A6-3244-AA37-262CB088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C214-ECAE-E84E-BE86-1CFC059D4CDE}" type="datetimeFigureOut">
              <a:rPr lang="en-US" smtClean="0"/>
              <a:t>7/11/19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61F2-04A6-3244-AA37-262CB088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1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C214-ECAE-E84E-BE86-1CFC059D4CDE}" type="datetimeFigureOut">
              <a:rPr lang="en-US" smtClean="0"/>
              <a:t>7/11/19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61F2-04A6-3244-AA37-262CB088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C214-ECAE-E84E-BE86-1CFC059D4CDE}" type="datetimeFigureOut">
              <a:rPr lang="en-US" smtClean="0"/>
              <a:t>7/11/19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61F2-04A6-3244-AA37-262CB088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2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C214-ECAE-E84E-BE86-1CFC059D4CDE}" type="datetimeFigureOut">
              <a:rPr lang="en-US" smtClean="0"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61F2-04A6-3244-AA37-262CB088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2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C214-ECAE-E84E-BE86-1CFC059D4CDE}" type="datetimeFigureOut">
              <a:rPr lang="en-US" smtClean="0"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61F2-04A6-3244-AA37-262CB088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C214-ECAE-E84E-BE86-1CFC059D4CDE}" type="datetimeFigureOut">
              <a:rPr lang="en-US" smtClean="0"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61F2-04A6-3244-AA37-262CB088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712" y="2170327"/>
            <a:ext cx="10702247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712" y="4650002"/>
            <a:ext cx="10702247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71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9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56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672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2018-10-04T10:31:09Z</dcterms:created>
  <dcterms:modified xsi:type="dcterms:W3CDTF">2019-07-12T06:55:46Z</dcterms:modified>
</cp:coreProperties>
</file>